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58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43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0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3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97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4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1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4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71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D95E5-BD93-48F1-835F-131327660C63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31DBF-040A-44C3-84AA-98B4069EE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6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Talent Show Dates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4456768"/>
              </p:ext>
            </p:extLst>
          </p:nvPr>
        </p:nvGraphicFramePr>
        <p:xfrm>
          <a:off x="381000" y="914400"/>
          <a:ext cx="8229600" cy="5440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0 PERIOD</a:t>
                      </a:r>
                    </a:p>
                    <a:p>
                      <a:r>
                        <a:rPr lang="en-US" b="0" u="none" dirty="0" smtClean="0"/>
                        <a:t>Carolyn </a:t>
                      </a:r>
                    </a:p>
                    <a:p>
                      <a:r>
                        <a:rPr lang="en-US" b="0" u="none" dirty="0" smtClean="0"/>
                        <a:t>Ashley </a:t>
                      </a:r>
                      <a:endParaRPr lang="en-US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Jon’Neece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Mariah</a:t>
                      </a:r>
                      <a:endParaRPr lang="en-US" dirty="0"/>
                    </a:p>
                  </a:txBody>
                  <a:tcPr/>
                </a:tc>
              </a:tr>
              <a:tr h="62992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9-13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DINNER</a:t>
                      </a:r>
                      <a:r>
                        <a:rPr lang="en-US" b="1" u="sng" baseline="0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TICKETS</a:t>
                      </a:r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DINNER </a:t>
                      </a:r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TICKETS</a:t>
                      </a:r>
                    </a:p>
                    <a:p>
                      <a:r>
                        <a:rPr lang="en-US" b="1" u="sng" dirty="0" smtClean="0"/>
                        <a:t>0</a:t>
                      </a:r>
                      <a:r>
                        <a:rPr lang="en-US" b="1" u="sng" baseline="0" dirty="0" smtClean="0"/>
                        <a:t> period/ PAC </a:t>
                      </a:r>
                    </a:p>
                    <a:p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DINNER</a:t>
                      </a:r>
                      <a:endParaRPr lang="en-US" b="1" u="sng" dirty="0"/>
                    </a:p>
                  </a:txBody>
                  <a:tcPr/>
                </a:tc>
              </a:tr>
              <a:tr h="14833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u="none" baseline="0" dirty="0" smtClean="0"/>
                        <a:t>Christina E</a:t>
                      </a:r>
                    </a:p>
                    <a:p>
                      <a:r>
                        <a:rPr lang="en-US" sz="1600" b="0" u="none" baseline="0" dirty="0" smtClean="0"/>
                        <a:t>Robert/</a:t>
                      </a:r>
                      <a:r>
                        <a:rPr lang="en-US" sz="1600" b="0" u="none" baseline="0" dirty="0" err="1" smtClean="0"/>
                        <a:t>Skyler</a:t>
                      </a:r>
                      <a:endParaRPr lang="en-US" sz="1600" b="0" u="none" baseline="0" dirty="0" smtClean="0"/>
                    </a:p>
                    <a:p>
                      <a:r>
                        <a:rPr lang="en-US" sz="1600" b="0" u="none" baseline="0" dirty="0" smtClean="0"/>
                        <a:t>Cheer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u="none" dirty="0" smtClean="0"/>
                        <a:t>11</a:t>
                      </a:r>
                      <a:r>
                        <a:rPr lang="en-US" b="0" u="none" baseline="30000" dirty="0" smtClean="0"/>
                        <a:t>th</a:t>
                      </a:r>
                      <a:r>
                        <a:rPr lang="en-US" b="0" u="none" dirty="0" smtClean="0"/>
                        <a:t> grade</a:t>
                      </a:r>
                    </a:p>
                    <a:p>
                      <a:r>
                        <a:rPr lang="en-US" b="0" u="none" dirty="0" smtClean="0"/>
                        <a:t>HS ASB</a:t>
                      </a:r>
                    </a:p>
                    <a:p>
                      <a:r>
                        <a:rPr lang="en-US" b="0" u="none" dirty="0" smtClean="0"/>
                        <a:t>Business</a:t>
                      </a:r>
                      <a:endParaRPr lang="en-US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u="none" dirty="0" smtClean="0"/>
                        <a:t>Spanish</a:t>
                      </a:r>
                    </a:p>
                    <a:p>
                      <a:r>
                        <a:rPr lang="en-US" b="0" u="none" dirty="0" smtClean="0"/>
                        <a:t>10</a:t>
                      </a:r>
                      <a:r>
                        <a:rPr lang="en-US" b="0" u="none" baseline="30000" dirty="0" smtClean="0"/>
                        <a:t>th</a:t>
                      </a:r>
                      <a:r>
                        <a:rPr lang="en-US" b="0" u="none" dirty="0" smtClean="0"/>
                        <a:t> grade </a:t>
                      </a:r>
                    </a:p>
                    <a:p>
                      <a:r>
                        <a:rPr lang="en-US" b="0" u="none" smtClean="0"/>
                        <a:t>Hospitality  </a:t>
                      </a:r>
                    </a:p>
                    <a:p>
                      <a:endParaRPr lang="en-US" b="0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u="none" dirty="0" smtClean="0"/>
                        <a:t>Anime</a:t>
                      </a:r>
                    </a:p>
                    <a:p>
                      <a:r>
                        <a:rPr lang="en-US" b="0" u="none" dirty="0" smtClean="0"/>
                        <a:t>Majority Rules</a:t>
                      </a:r>
                    </a:p>
                    <a:p>
                      <a:r>
                        <a:rPr lang="en-US" b="0" u="none" dirty="0" smtClean="0"/>
                        <a:t>MS</a:t>
                      </a:r>
                      <a:r>
                        <a:rPr lang="en-US" b="0" u="none" baseline="0" dirty="0" smtClean="0"/>
                        <a:t> ASB</a:t>
                      </a:r>
                      <a:endParaRPr lang="en-US" b="0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u="none" dirty="0" err="1" smtClean="0"/>
                        <a:t>Dereck</a:t>
                      </a:r>
                      <a:endParaRPr lang="en-US" b="0" u="none" dirty="0" smtClean="0"/>
                    </a:p>
                    <a:p>
                      <a:r>
                        <a:rPr lang="en-US" b="0" u="none" dirty="0" smtClean="0"/>
                        <a:t>Cody</a:t>
                      </a:r>
                    </a:p>
                    <a:p>
                      <a:r>
                        <a:rPr lang="en-US" b="0" u="none" dirty="0" smtClean="0"/>
                        <a:t>Seniors </a:t>
                      </a:r>
                    </a:p>
                    <a:p>
                      <a:r>
                        <a:rPr lang="en-US" b="0" u="none" dirty="0" smtClean="0"/>
                        <a:t>FFA</a:t>
                      </a:r>
                      <a:endParaRPr lang="en-US" b="0" u="none" dirty="0"/>
                    </a:p>
                  </a:txBody>
                  <a:tcPr/>
                </a:tc>
              </a:tr>
              <a:tr h="74168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16-20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SHOW ONLY </a:t>
                      </a:r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SHOW ONLY</a:t>
                      </a:r>
                      <a:r>
                        <a:rPr lang="en-US" b="1" u="sng" baseline="0" dirty="0" smtClean="0"/>
                        <a:t> </a:t>
                      </a:r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SHOW</a:t>
                      </a:r>
                      <a:r>
                        <a:rPr lang="en-US" b="1" u="sng" baseline="0" dirty="0" smtClean="0"/>
                        <a:t> ONLY</a:t>
                      </a:r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SHOW ONLY</a:t>
                      </a:r>
                    </a:p>
                    <a:p>
                      <a:r>
                        <a:rPr lang="en-US" b="1" u="sng" dirty="0" smtClean="0"/>
                        <a:t>0</a:t>
                      </a:r>
                      <a:r>
                        <a:rPr lang="en-US" b="1" u="sng" baseline="0" dirty="0" smtClean="0"/>
                        <a:t> period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SHOW ONLY</a:t>
                      </a:r>
                      <a:endParaRPr lang="en-US" b="1" u="sng" dirty="0"/>
                    </a:p>
                  </a:txBody>
                  <a:tcPr/>
                </a:tc>
              </a:tr>
              <a:tr h="7416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u="none" baseline="0" dirty="0" smtClean="0"/>
                        <a:t>Freshman</a:t>
                      </a:r>
                    </a:p>
                    <a:p>
                      <a:r>
                        <a:rPr lang="en-US" b="0" u="none" baseline="0" dirty="0" smtClean="0"/>
                        <a:t>Real Beauty </a:t>
                      </a:r>
                      <a:endParaRPr lang="en-US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u="sn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96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63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Talent Show Dates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Talent Show Rehearsal</dc:title>
  <dc:creator>DSwank</dc:creator>
  <cp:lastModifiedBy>DSwank</cp:lastModifiedBy>
  <cp:revision>4</cp:revision>
  <dcterms:created xsi:type="dcterms:W3CDTF">2012-01-04T02:53:47Z</dcterms:created>
  <dcterms:modified xsi:type="dcterms:W3CDTF">2012-01-04T03:26:21Z</dcterms:modified>
</cp:coreProperties>
</file>