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47BE-9EAB-449B-9FD1-E06026AA2C74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A476-0BF6-47F0-9AA3-3A4894FDD1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F47BE-9EAB-449B-9FD1-E06026AA2C74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2A476-0BF6-47F0-9AA3-3A4894FDD13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presentation rubri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5400000">
            <a:off x="1697973" y="-1045227"/>
            <a:ext cx="6019800" cy="887225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33CC33">
              <a:alpha val="30980"/>
            </a:srgbClr>
          </a:solidFill>
        </p:spPr>
        <p:txBody>
          <a:bodyPr/>
          <a:lstStyle/>
          <a:p>
            <a:pPr eaLnBrk="1" hangingPunct="1"/>
            <a:r>
              <a:rPr lang="en-US" smtClean="0"/>
              <a:t>Portfolio  Cover Sheet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1600200"/>
            <a:ext cx="6172200" cy="4876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400" b="1" dirty="0" smtClean="0"/>
              <a:t>Front Pocket - GIIGs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400" b="1" dirty="0"/>
              <a:t>1</a:t>
            </a:r>
            <a:r>
              <a:rPr lang="en-US" sz="2400" b="1" dirty="0" smtClean="0"/>
              <a:t>. Writing </a:t>
            </a:r>
            <a:endParaRPr lang="en-US" sz="2400" b="1" dirty="0"/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dirty="0"/>
              <a:t>Non-edits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dirty="0"/>
              <a:t>Writing Process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dirty="0" smtClean="0"/>
              <a:t>Reflections</a:t>
            </a:r>
            <a:endParaRPr lang="en-US" sz="2000" dirty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400" b="1" dirty="0"/>
              <a:t>2</a:t>
            </a:r>
            <a:r>
              <a:rPr lang="en-US" sz="2400" b="1" dirty="0" smtClean="0"/>
              <a:t>. Reading Assignments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b="1" u="sng" dirty="0" smtClean="0"/>
              <a:t>Things Fall Apart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b="1" u="sng" dirty="0" err="1" smtClean="0"/>
              <a:t>Farenheit</a:t>
            </a:r>
            <a:r>
              <a:rPr lang="en-US" sz="2000" b="1" u="sng" dirty="0" smtClean="0"/>
              <a:t> 451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b="1" dirty="0" smtClean="0"/>
              <a:t>Poetry, etc. 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400" b="1" dirty="0"/>
              <a:t>3</a:t>
            </a:r>
            <a:r>
              <a:rPr lang="en-US" sz="2400" b="1" dirty="0" smtClean="0"/>
              <a:t>. Special </a:t>
            </a:r>
            <a:r>
              <a:rPr lang="en-US" sz="2400" b="1" dirty="0"/>
              <a:t>Features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dirty="0"/>
              <a:t>Surveys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dirty="0" smtClean="0"/>
              <a:t>Projects</a:t>
            </a:r>
            <a:endParaRPr lang="en-US" sz="2400" b="1" dirty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400" b="1" dirty="0"/>
              <a:t>4</a:t>
            </a:r>
            <a:r>
              <a:rPr lang="en-US" sz="2400" b="1" dirty="0" smtClean="0"/>
              <a:t>. </a:t>
            </a:r>
            <a:r>
              <a:rPr lang="en-US" sz="2400" b="1" dirty="0"/>
              <a:t>Assessment </a:t>
            </a:r>
            <a:r>
              <a:rPr lang="en-US" sz="2400" b="1" dirty="0" smtClean="0"/>
              <a:t>Results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400" b="1" dirty="0" smtClean="0"/>
              <a:t>5.  Helpful English Handouts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400" b="1" dirty="0" smtClean="0"/>
              <a:t>6. Miscellaneous 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Portfolio  Cover Sheet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</dc:creator>
  <cp:lastModifiedBy>Mark</cp:lastModifiedBy>
  <cp:revision>1</cp:revision>
  <dcterms:created xsi:type="dcterms:W3CDTF">2012-09-13T03:55:39Z</dcterms:created>
  <dcterms:modified xsi:type="dcterms:W3CDTF">2012-09-13T03:56:33Z</dcterms:modified>
</cp:coreProperties>
</file>